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i/aI0iVdN/OgMJeKOVGCq7bc+2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MavenP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6f26a068b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316f26a068b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 solución propuesta al problema que enfrentamos como personas, es la implementación de un software, el cual esta creado para gestionar paseos para la mascota y así también contribuir en la generación de confianza. La solución impactaría socialmente en el bienestar del animal, la confianza y la transparencia entre personas, el autosustento y crecimiento económico y la inclusión digital.</a:t>
            </a:r>
            <a:endParaRPr/>
          </a:p>
        </p:txBody>
      </p:sp>
      <p:sp>
        <p:nvSpPr>
          <p:cNvPr id="178" name="Google Shape;17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6f26a068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316f26a068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6f26a068b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316f26a068b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6f26a068b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316f26a068b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28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8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8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2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0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30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30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30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30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30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31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5" name="Google Shape;115;p31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31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31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8" name="Google Shape;118;p31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31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31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1" name="Google Shape;121;p31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3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5.png"/><Relationship Id="rId13" Type="http://schemas.openxmlformats.org/officeDocument/2006/relationships/image" Target="../media/image48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41.jpg"/><Relationship Id="rId9" Type="http://schemas.openxmlformats.org/officeDocument/2006/relationships/image" Target="../media/image47.png"/><Relationship Id="rId15" Type="http://schemas.openxmlformats.org/officeDocument/2006/relationships/image" Target="../media/image49.png"/><Relationship Id="rId14" Type="http://schemas.openxmlformats.org/officeDocument/2006/relationships/image" Target="../media/image12.png"/><Relationship Id="rId16" Type="http://schemas.openxmlformats.org/officeDocument/2006/relationships/image" Target="../media/image53.png"/><Relationship Id="rId5" Type="http://schemas.openxmlformats.org/officeDocument/2006/relationships/image" Target="../media/image30.png"/><Relationship Id="rId6" Type="http://schemas.openxmlformats.org/officeDocument/2006/relationships/image" Target="../media/image44.png"/><Relationship Id="rId7" Type="http://schemas.openxmlformats.org/officeDocument/2006/relationships/image" Target="../media/image51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3.png"/><Relationship Id="rId13" Type="http://schemas.openxmlformats.org/officeDocument/2006/relationships/image" Target="../media/image21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5" Type="http://schemas.openxmlformats.org/officeDocument/2006/relationships/image" Target="../media/image9.png"/><Relationship Id="rId14" Type="http://schemas.openxmlformats.org/officeDocument/2006/relationships/image" Target="../media/image34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8.png"/><Relationship Id="rId7" Type="http://schemas.openxmlformats.org/officeDocument/2006/relationships/image" Target="../media/image29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"/>
          <p:cNvPicPr preferRelativeResize="0"/>
          <p:nvPr/>
        </p:nvPicPr>
        <p:blipFill rotWithShape="1">
          <a:blip r:embed="rId3">
            <a:alphaModFix amt="70000"/>
          </a:blip>
          <a:srcRect b="-1" l="0" r="52444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 txBox="1"/>
          <p:nvPr/>
        </p:nvSpPr>
        <p:spPr>
          <a:xfrm>
            <a:off x="4967905" y="5178212"/>
            <a:ext cx="6160168" cy="707886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Asignatura: Capstone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Docente: Willy Bascuñán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1063926" y="3457621"/>
            <a:ext cx="2405029" cy="143186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Integrantes: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Matias Toro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Flavio Oliva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45" name="Google Shape;14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487" y="239492"/>
            <a:ext cx="3316446" cy="92666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411"/>
              </a:srgbClr>
            </a:outerShdw>
          </a:effectLst>
        </p:spPr>
      </p:pic>
      <p:sp>
        <p:nvSpPr>
          <p:cNvPr id="146" name="Google Shape;146;p1"/>
          <p:cNvSpPr txBox="1"/>
          <p:nvPr/>
        </p:nvSpPr>
        <p:spPr>
          <a:xfrm>
            <a:off x="2687824" y="1405645"/>
            <a:ext cx="6160168" cy="646331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PETSPASEADORES</a:t>
            </a:r>
            <a:endParaRPr b="0" i="0" sz="20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CAPSTONE</a:t>
            </a:r>
            <a:endParaRPr b="0" i="0" sz="20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1063927" y="5070137"/>
            <a:ext cx="2405029" cy="924036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Fecha: 21-11-2024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04176" y="98322"/>
            <a:ext cx="2513654" cy="1504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181" y="510890"/>
            <a:ext cx="10005994" cy="5665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tipo&#10;&#10;Descripción generada automáticamente con confianza baja" id="271" name="Google Shape;271;g316f26a068b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850" y="5457536"/>
            <a:ext cx="1903024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automáticamente" id="272" name="Google Shape;272;g316f26a068b_0_67"/>
          <p:cNvPicPr preferRelativeResize="0"/>
          <p:nvPr/>
        </p:nvPicPr>
        <p:blipFill rotWithShape="1">
          <a:blip r:embed="rId4">
            <a:alphaModFix/>
          </a:blip>
          <a:srcRect b="0" l="0" r="60483" t="0"/>
          <a:stretch/>
        </p:blipFill>
        <p:spPr>
          <a:xfrm>
            <a:off x="7828525" y="1663325"/>
            <a:ext cx="1059371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16f26a068b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2650" y="2448550"/>
            <a:ext cx="1761100" cy="11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16f26a068b_0_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4686" y="1510167"/>
            <a:ext cx="917001" cy="9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16f26a068b_0_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38728" y="4402903"/>
            <a:ext cx="1859343" cy="79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16f26a068b_0_67"/>
          <p:cNvSpPr txBox="1"/>
          <p:nvPr/>
        </p:nvSpPr>
        <p:spPr>
          <a:xfrm>
            <a:off x="2535451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Tecnologías Utilizadas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316f26a068b_0_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8501" y="1736524"/>
            <a:ext cx="1442700" cy="144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8" name="Google Shape;278;g316f26a068b_0_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24113" y="1357245"/>
            <a:ext cx="1640365" cy="14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16f26a068b_0_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03275" y="1606576"/>
            <a:ext cx="1572576" cy="72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16f26a068b_0_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24738" y="2720148"/>
            <a:ext cx="2496148" cy="5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16f26a068b_0_6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26550" y="2710963"/>
            <a:ext cx="1572572" cy="7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16f26a068b_0_6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25050" y="2807386"/>
            <a:ext cx="1761101" cy="5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16f26a068b_0_6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8501" y="4464700"/>
            <a:ext cx="1442700" cy="14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16f26a068b_0_6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756725" y="5373376"/>
            <a:ext cx="2781998" cy="86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316f26a068b_0_6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725050" y="4366175"/>
            <a:ext cx="2588063" cy="86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 con confianza baja" id="286" name="Google Shape;286;g316f26a068b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4750" y="1663325"/>
            <a:ext cx="1903024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316f26a068b_0_6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23675" y="4546774"/>
            <a:ext cx="1761101" cy="5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16f26a068b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48000" y="5198825"/>
            <a:ext cx="2782000" cy="11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16f26a068b_0_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9011" y="4342367"/>
            <a:ext cx="917001" cy="91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16f26a068b_0_67"/>
          <p:cNvSpPr txBox="1"/>
          <p:nvPr/>
        </p:nvSpPr>
        <p:spPr>
          <a:xfrm>
            <a:off x="661488" y="3315575"/>
            <a:ext cx="167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App Web</a:t>
            </a:r>
            <a:endParaRPr b="0" i="0" sz="19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16f26a068b_0_67"/>
          <p:cNvSpPr txBox="1"/>
          <p:nvPr/>
        </p:nvSpPr>
        <p:spPr>
          <a:xfrm>
            <a:off x="661488" y="6003100"/>
            <a:ext cx="167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App Mobile</a:t>
            </a:r>
            <a:endParaRPr b="0" i="0" sz="19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 txBox="1"/>
          <p:nvPr/>
        </p:nvSpPr>
        <p:spPr>
          <a:xfrm>
            <a:off x="2535513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y beneficios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588" y="2176275"/>
            <a:ext cx="2228950" cy="22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1"/>
          <p:cNvSpPr txBox="1"/>
          <p:nvPr/>
        </p:nvSpPr>
        <p:spPr>
          <a:xfrm>
            <a:off x="484463" y="4680000"/>
            <a:ext cx="235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Bienestar Animal</a:t>
            </a:r>
            <a:endParaRPr b="0" i="0" sz="15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3180563" y="4538400"/>
            <a:ext cx="2229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Confianza y Transparencia</a:t>
            </a:r>
            <a:endParaRPr b="0" i="0" sz="15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5638113" y="4538400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Autosustento y Crecimiento </a:t>
            </a:r>
            <a:b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Económico</a:t>
            </a:r>
            <a:endParaRPr b="0" i="0" sz="15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707538" y="46800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Inclusión Digital</a:t>
            </a:r>
            <a:endParaRPr b="0" i="0" sz="15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02" name="Google Shape;30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0037" y="2114175"/>
            <a:ext cx="2353149" cy="235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1951" y="2352900"/>
            <a:ext cx="2120199" cy="21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0188" y="2298499"/>
            <a:ext cx="2229000" cy="22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"/>
          <p:cNvSpPr txBox="1"/>
          <p:nvPr/>
        </p:nvSpPr>
        <p:spPr>
          <a:xfrm>
            <a:off x="2535513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Demostración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657" y="997786"/>
            <a:ext cx="11630685" cy="5129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 txBox="1"/>
          <p:nvPr/>
        </p:nvSpPr>
        <p:spPr>
          <a:xfrm>
            <a:off x="2535513" y="21363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Conclusión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1084375" y="1806250"/>
            <a:ext cx="68316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i="0" lang="en-US" sz="2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Solución efectiva a una necesidad común</a:t>
            </a:r>
            <a:endParaRPr b="1" i="0" sz="21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i="0" lang="en-US" sz="2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positivo en el bienestar animal</a:t>
            </a:r>
            <a:endParaRPr b="1" i="0" sz="21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i="0" lang="en-US" sz="2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Fomento del crecimiento económico</a:t>
            </a:r>
            <a:endParaRPr b="1" i="0" sz="21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i="0" lang="en-US" sz="21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Confianza y seguridad</a:t>
            </a:r>
            <a:endParaRPr b="1" i="0" sz="21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i="0" lang="en-US" sz="2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Conexión y comunidad</a:t>
            </a:r>
            <a:endParaRPr b="1" i="0" sz="21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i="0" lang="en-US" sz="21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Contribución social y económica</a:t>
            </a:r>
            <a:endParaRPr b="1" i="0" sz="21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>
            <p:ph type="title"/>
          </p:nvPr>
        </p:nvSpPr>
        <p:spPr>
          <a:xfrm>
            <a:off x="1600499" y="3012600"/>
            <a:ext cx="89910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LECCIONES APRENDIDAS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PLANTEAMIENTO DEL PROBLEMA</a:t>
            </a: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1396182" y="1612490"/>
            <a:ext cx="3706761" cy="4601497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2040194" y="1888678"/>
            <a:ext cx="24187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Contexto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1607511" y="3451537"/>
            <a:ext cx="328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Desconfianza en servicios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Portal Web</a:t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6838336" y="1612489"/>
            <a:ext cx="3706761" cy="4601497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985821" y="1888678"/>
            <a:ext cx="34216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Descripción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7049659" y="3004999"/>
            <a:ext cx="3284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Incapacidad de suplir necesidades a la mascota</a:t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Falta de tiempo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Bienestar afectado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Servicios mal gestionados y dispersos</a:t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160" name="Google Shape;160;p2"/>
          <p:cNvCxnSpPr/>
          <p:nvPr/>
        </p:nvCxnSpPr>
        <p:spPr>
          <a:xfrm>
            <a:off x="3012727" y="2328116"/>
            <a:ext cx="46199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2"/>
          <p:cNvCxnSpPr/>
          <p:nvPr/>
        </p:nvCxnSpPr>
        <p:spPr>
          <a:xfrm>
            <a:off x="8504043" y="2328116"/>
            <a:ext cx="46199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PLANTEAMIENTO DEL PROBLEMA</a:t>
            </a: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1396182" y="1612490"/>
            <a:ext cx="3706761" cy="4601497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2040194" y="1888678"/>
            <a:ext cx="24187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1494505" y="2660817"/>
            <a:ext cx="328397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Desconfianza y ansiedad en dueños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Negligencia en necesidades de mascotas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Baja demanda por riesgo percibido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Dificultad en gestión por falta de herramientas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6838336" y="1612489"/>
            <a:ext cx="3706761" cy="4601497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6985821" y="1888678"/>
            <a:ext cx="34216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Implicaciones Sociales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6985821" y="2923853"/>
            <a:ext cx="328397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Afectación del Bienestar Animal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Erosión de la Confianza Comunitaria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Falta de Responsabilidad Social con animales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3"/>
          <p:cNvCxnSpPr/>
          <p:nvPr/>
        </p:nvCxnSpPr>
        <p:spPr>
          <a:xfrm>
            <a:off x="3012727" y="2328116"/>
            <a:ext cx="46199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3"/>
          <p:cNvCxnSpPr/>
          <p:nvPr/>
        </p:nvCxnSpPr>
        <p:spPr>
          <a:xfrm>
            <a:off x="8504043" y="2328116"/>
            <a:ext cx="46199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/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SOLUCIÓN PROPUESTA</a:t>
            </a:r>
            <a:endParaRPr/>
          </a:p>
        </p:txBody>
      </p:sp>
      <p:pic>
        <p:nvPicPr>
          <p:cNvPr id="181" name="Google Shape;1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300" y="2676853"/>
            <a:ext cx="4405425" cy="26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"/>
          <p:cNvSpPr txBox="1"/>
          <p:nvPr/>
        </p:nvSpPr>
        <p:spPr>
          <a:xfrm>
            <a:off x="1376413" y="1744600"/>
            <a:ext cx="36132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PETS </a:t>
            </a:r>
            <a:br>
              <a:rPr b="1" i="0" lang="en-US" sz="3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b="1" i="0" lang="en-US" sz="3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Paseadores</a:t>
            </a:r>
            <a:endParaRPr b="1" i="0" sz="30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3" name="Google Shape;1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4450" y="1933637"/>
            <a:ext cx="1829574" cy="182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3350" y="4157113"/>
            <a:ext cx="1134250" cy="11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0262" y="4157125"/>
            <a:ext cx="1134249" cy="11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9900" y="2027613"/>
            <a:ext cx="1641600" cy="164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29300" y="4102500"/>
            <a:ext cx="1222200" cy="124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/>
          <p:nvPr>
            <p:ph type="title"/>
          </p:nvPr>
        </p:nvSpPr>
        <p:spPr>
          <a:xfrm>
            <a:off x="294290" y="137134"/>
            <a:ext cx="11340662" cy="958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ELEMENTOS INNOVADORES O VALOR AGREGADO </a:t>
            </a:r>
            <a:endParaRPr sz="4000"/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141" y="1492709"/>
            <a:ext cx="1347025" cy="13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 txBox="1"/>
          <p:nvPr/>
        </p:nvSpPr>
        <p:spPr>
          <a:xfrm>
            <a:off x="2530613" y="2929050"/>
            <a:ext cx="2457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Plataforma Digital Integrada del servicio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700" y="1587438"/>
            <a:ext cx="1543425" cy="11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6163" y="1587453"/>
            <a:ext cx="1347025" cy="13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/>
        </p:nvSpPr>
        <p:spPr>
          <a:xfrm>
            <a:off x="5141897" y="2908813"/>
            <a:ext cx="1843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Monitoreo en </a:t>
            </a:r>
            <a:b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Tiempo Real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7233186" y="2895900"/>
            <a:ext cx="2123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Automatización y Centralización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025" y="3881720"/>
            <a:ext cx="1744880" cy="149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7251" y="3881720"/>
            <a:ext cx="2034727" cy="15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65325" y="3864139"/>
            <a:ext cx="2292325" cy="15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 txBox="1"/>
          <p:nvPr/>
        </p:nvSpPr>
        <p:spPr>
          <a:xfrm>
            <a:off x="662650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Seguridad y confianza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4735813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Eficiencia Operativa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9082675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Expansión Territorial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6f26a068b_0_24"/>
          <p:cNvSpPr txBox="1"/>
          <p:nvPr>
            <p:ph type="title"/>
          </p:nvPr>
        </p:nvSpPr>
        <p:spPr>
          <a:xfrm>
            <a:off x="1408038" y="143360"/>
            <a:ext cx="94491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OBJETIVOS DEL PROYECTO </a:t>
            </a:r>
            <a:endParaRPr/>
          </a:p>
        </p:txBody>
      </p:sp>
      <p:sp>
        <p:nvSpPr>
          <p:cNvPr id="210" name="Google Shape;210;g316f26a068b_0_24"/>
          <p:cNvSpPr txBox="1"/>
          <p:nvPr/>
        </p:nvSpPr>
        <p:spPr>
          <a:xfrm>
            <a:off x="700173" y="1345225"/>
            <a:ext cx="5456301" cy="52190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Char char="●"/>
            </a:pPr>
            <a:r>
              <a:rPr b="1" i="0" lang="en-US" sz="18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Objetivo General</a:t>
            </a:r>
            <a:endParaRPr b="1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○"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Plataforma digital integrada (web + mobile)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700"/>
              <a:buFont typeface="Rockwell"/>
              <a:buChar char="○"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Servicio de paseo de mascotas.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Objetivos Específicos</a:t>
            </a:r>
            <a:br>
              <a:rPr b="1" i="0" lang="en-US" sz="18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b="1" i="0" sz="18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Finalizar Desarrollo de Plataforma Web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Desarrollo Aplicación Mobile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Sincronización de plataformas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Optimizar y automatizar Gestión Operativa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Expansión Territorial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Fortalecer Confianza en el servicio.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11" name="Google Shape;211;g316f26a068b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070" y="1503536"/>
            <a:ext cx="1253580" cy="12868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16f26a068b_0_24"/>
          <p:cNvSpPr txBox="1"/>
          <p:nvPr/>
        </p:nvSpPr>
        <p:spPr>
          <a:xfrm>
            <a:off x="7556775" y="1777500"/>
            <a:ext cx="47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3300"/>
              <a:buFont typeface="Arial"/>
              <a:buChar char="+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316f26a068b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4113" y="4856173"/>
            <a:ext cx="845613" cy="82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16f26a068b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4990" y="4856169"/>
            <a:ext cx="845610" cy="82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16f26a068b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7053" y="3757241"/>
            <a:ext cx="921475" cy="86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16f26a068b_0_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0509" y="3685623"/>
            <a:ext cx="972820" cy="91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16f26a068b_0_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0907" y="4876868"/>
            <a:ext cx="921496" cy="86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16f26a068b_0_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67051" y="3925833"/>
            <a:ext cx="921500" cy="6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16f26a068b_0_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72703" y="4876873"/>
            <a:ext cx="819123" cy="7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16f26a068b_0_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02103" y="3844956"/>
            <a:ext cx="819125" cy="8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16f26a068b_0_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83578" y="4876880"/>
            <a:ext cx="888450" cy="78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16f26a068b_0_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00801" y="1425599"/>
            <a:ext cx="1442700" cy="144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3" name="Google Shape;223;g316f26a068b_0_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002075" y="1227438"/>
            <a:ext cx="1839025" cy="18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16f26a068b_0_24"/>
          <p:cNvSpPr txBox="1"/>
          <p:nvPr/>
        </p:nvSpPr>
        <p:spPr>
          <a:xfrm>
            <a:off x="9529875" y="1777475"/>
            <a:ext cx="47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316f26a068b_0_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719115" y="3886586"/>
            <a:ext cx="726300" cy="7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/>
          <p:nvPr>
            <p:ph type="title"/>
          </p:nvPr>
        </p:nvSpPr>
        <p:spPr>
          <a:xfrm>
            <a:off x="2104052" y="172650"/>
            <a:ext cx="8104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UNIDADES DE COMPETENCIAS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8961188" y="5789800"/>
            <a:ext cx="226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Arquitectura de Software</a:t>
            </a:r>
            <a:endParaRPr b="0" i="0" sz="15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2" name="Google Shape;2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100" y="1522639"/>
            <a:ext cx="3063900" cy="158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3" name="Google Shape;233;p7"/>
          <p:cNvSpPr txBox="1"/>
          <p:nvPr/>
        </p:nvSpPr>
        <p:spPr>
          <a:xfrm>
            <a:off x="487975" y="31843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Programación de Base de Datos</a:t>
            </a:r>
            <a:endParaRPr b="0" i="0" sz="15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4825" y="1522638"/>
            <a:ext cx="2403300" cy="158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5" name="Google Shape;235;p7"/>
          <p:cNvSpPr txBox="1"/>
          <p:nvPr/>
        </p:nvSpPr>
        <p:spPr>
          <a:xfrm>
            <a:off x="4596000" y="31843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Programacion Mobile</a:t>
            </a:r>
            <a:endParaRPr b="0" i="0" sz="15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6" name="Google Shape;2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3050" y="1522650"/>
            <a:ext cx="2603400" cy="158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7" name="Google Shape;237;p7"/>
          <p:cNvSpPr txBox="1"/>
          <p:nvPr/>
        </p:nvSpPr>
        <p:spPr>
          <a:xfrm>
            <a:off x="8793025" y="3184350"/>
            <a:ext cx="260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Programación Web</a:t>
            </a:r>
            <a:endParaRPr b="0" i="0" sz="15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8" name="Google Shape;23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938" y="4204300"/>
            <a:ext cx="2820000" cy="158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9" name="Google Shape;239;p7"/>
          <p:cNvSpPr txBox="1"/>
          <p:nvPr/>
        </p:nvSpPr>
        <p:spPr>
          <a:xfrm>
            <a:off x="487975" y="57898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Integración de Sistemas</a:t>
            </a:r>
            <a:endParaRPr b="0" i="0" sz="15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0" name="Google Shape;24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06600" y="4116400"/>
            <a:ext cx="1578900" cy="158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1" name="Google Shape;241;p7"/>
          <p:cNvSpPr txBox="1"/>
          <p:nvPr/>
        </p:nvSpPr>
        <p:spPr>
          <a:xfrm>
            <a:off x="4656450" y="57898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Metodología ágil</a:t>
            </a:r>
            <a:endParaRPr b="0" i="0" sz="15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2" name="Google Shape;24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27638" y="4078300"/>
            <a:ext cx="2134200" cy="166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6f26a068b_0_50"/>
          <p:cNvSpPr txBox="1"/>
          <p:nvPr/>
        </p:nvSpPr>
        <p:spPr>
          <a:xfrm>
            <a:off x="4241250" y="0"/>
            <a:ext cx="370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Metodologías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16f26a068b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20" y="814978"/>
            <a:ext cx="11774560" cy="5887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6f26a068b_0_58"/>
          <p:cNvSpPr txBox="1"/>
          <p:nvPr/>
        </p:nvSpPr>
        <p:spPr>
          <a:xfrm>
            <a:off x="2535451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Entregables desarrollados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316f26a068b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261" y="1339913"/>
            <a:ext cx="4011434" cy="236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16f26a068b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8957" y="1232176"/>
            <a:ext cx="4011434" cy="2559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16f26a068b_0_58"/>
          <p:cNvSpPr txBox="1"/>
          <p:nvPr/>
        </p:nvSpPr>
        <p:spPr>
          <a:xfrm>
            <a:off x="1680628" y="774586"/>
            <a:ext cx="167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Modelo 4+1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7" name="Google Shape;257;g316f26a068b_0_58"/>
          <p:cNvSpPr txBox="1"/>
          <p:nvPr/>
        </p:nvSpPr>
        <p:spPr>
          <a:xfrm>
            <a:off x="7996324" y="744324"/>
            <a:ext cx="167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Epicas, HU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58" name="Google Shape;258;g316f26a068b_0_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521" y="4542448"/>
            <a:ext cx="3741838" cy="1951278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9" name="Google Shape;259;g316f26a068b_0_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6430" y="4566533"/>
            <a:ext cx="3457696" cy="210365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16f26a068b_0_58"/>
          <p:cNvSpPr txBox="1"/>
          <p:nvPr/>
        </p:nvSpPr>
        <p:spPr>
          <a:xfrm>
            <a:off x="1123732" y="3884125"/>
            <a:ext cx="2521500" cy="793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Código App Web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1" name="Google Shape;261;g316f26a068b_0_58"/>
          <p:cNvSpPr txBox="1"/>
          <p:nvPr/>
        </p:nvSpPr>
        <p:spPr>
          <a:xfrm>
            <a:off x="7702563" y="3773269"/>
            <a:ext cx="2521500" cy="793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Código App Mobile</a:t>
            </a:r>
            <a:endParaRPr b="0" i="0" sz="1700" u="none" cap="none" strike="noStrike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2022-05-17T15:45:24Z</dcterms:created>
  <dc:creator>nico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